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6830-D151-4E57-B06C-38B43092ADD2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B1FF-BC91-47D8-A90F-12ACAC92F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443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6830-D151-4E57-B06C-38B43092ADD2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B1FF-BC91-47D8-A90F-12ACAC92F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418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6830-D151-4E57-B06C-38B43092ADD2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B1FF-BC91-47D8-A90F-12ACAC92F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135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6830-D151-4E57-B06C-38B43092ADD2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B1FF-BC91-47D8-A90F-12ACAC92F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106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6830-D151-4E57-B06C-38B43092ADD2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B1FF-BC91-47D8-A90F-12ACAC92F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561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6830-D151-4E57-B06C-38B43092ADD2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B1FF-BC91-47D8-A90F-12ACAC92F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101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6830-D151-4E57-B06C-38B43092ADD2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B1FF-BC91-47D8-A90F-12ACAC92F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273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6830-D151-4E57-B06C-38B43092ADD2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B1FF-BC91-47D8-A90F-12ACAC92F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221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6830-D151-4E57-B06C-38B43092ADD2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B1FF-BC91-47D8-A90F-12ACAC92F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982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6830-D151-4E57-B06C-38B43092ADD2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B1FF-BC91-47D8-A90F-12ACAC92F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598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6830-D151-4E57-B06C-38B43092ADD2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B1FF-BC91-47D8-A90F-12ACAC92F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076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86830-D151-4E57-B06C-38B43092ADD2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7B1FF-BC91-47D8-A90F-12ACAC92F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112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57200" y="609600"/>
            <a:ext cx="3048000" cy="228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Picture of Character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495800" y="914400"/>
            <a:ext cx="358140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Name of </a:t>
            </a:r>
            <a:r>
              <a:rPr lang="en-US" smtClean="0">
                <a:solidFill>
                  <a:sysClr val="windowText" lastClr="000000"/>
                </a:solidFill>
              </a:rPr>
              <a:t>Character:____________________</a:t>
            </a:r>
            <a:endParaRPr lang="en-US" dirty="0" smtClean="0">
              <a:solidFill>
                <a:sysClr val="windowText" lastClr="000000"/>
              </a:solidFill>
            </a:endParaRPr>
          </a:p>
          <a:p>
            <a:endParaRPr lang="en-US" dirty="0">
              <a:solidFill>
                <a:sysClr val="windowText" lastClr="000000"/>
              </a:solidFill>
            </a:endParaRPr>
          </a:p>
          <a:p>
            <a:r>
              <a:rPr lang="en-US" dirty="0" smtClean="0">
                <a:solidFill>
                  <a:sysClr val="windowText" lastClr="000000"/>
                </a:solidFill>
              </a:rPr>
              <a:t>Place of Birth: _____________________________</a:t>
            </a:r>
          </a:p>
          <a:p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" y="3733800"/>
            <a:ext cx="739140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Information About Character: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xmlns="" val="182550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CFISD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TOLIVER</dc:creator>
  <cp:lastModifiedBy>Amy Toliver</cp:lastModifiedBy>
  <cp:revision>1</cp:revision>
  <dcterms:created xsi:type="dcterms:W3CDTF">2014-04-28T18:10:42Z</dcterms:created>
  <dcterms:modified xsi:type="dcterms:W3CDTF">2014-04-28T22:57:00Z</dcterms:modified>
</cp:coreProperties>
</file>