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3D0B2F-DF72-413F-9A38-C16DAC20A913}"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56BB8-9763-4EE4-B638-B133113144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D0B2F-DF72-413F-9A38-C16DAC20A913}"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56BB8-9763-4EE4-B638-B133113144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3D0B2F-DF72-413F-9A38-C16DAC20A913}"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56BB8-9763-4EE4-B638-B133113144E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D0B2F-DF72-413F-9A38-C16DAC20A913}"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56BB8-9763-4EE4-B638-B133113144E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D0B2F-DF72-413F-9A38-C16DAC20A913}"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56BB8-9763-4EE4-B638-B133113144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93D0B2F-DF72-413F-9A38-C16DAC20A913}"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56BB8-9763-4EE4-B638-B133113144E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3D0B2F-DF72-413F-9A38-C16DAC20A913}"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56BB8-9763-4EE4-B638-B133113144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D0B2F-DF72-413F-9A38-C16DAC20A913}"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056BB8-9763-4EE4-B638-B133113144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93D0B2F-DF72-413F-9A38-C16DAC20A913}"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056BB8-9763-4EE4-B638-B133113144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93D0B2F-DF72-413F-9A38-C16DAC20A913}"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56BB8-9763-4EE4-B638-B133113144E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D0B2F-DF72-413F-9A38-C16DAC20A913}"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56BB8-9763-4EE4-B638-B133113144E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93D0B2F-DF72-413F-9A38-C16DAC20A913}" type="datetimeFigureOut">
              <a:rPr lang="en-US" smtClean="0"/>
              <a:t>10/28/2013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5056BB8-9763-4EE4-B638-B133113144E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Journal Entry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775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chapter 7, </a:t>
            </a:r>
            <a:r>
              <a:rPr lang="en-US" dirty="0" err="1" smtClean="0"/>
              <a:t>Jem</a:t>
            </a:r>
            <a:r>
              <a:rPr lang="en-US" dirty="0" smtClean="0"/>
              <a:t> gains knowledge about the cruelty of the world. With this knowledge, </a:t>
            </a:r>
            <a:r>
              <a:rPr lang="en-US" dirty="0" err="1" smtClean="0"/>
              <a:t>Jem</a:t>
            </a:r>
            <a:r>
              <a:rPr lang="en-US" dirty="0" smtClean="0"/>
              <a:t> loses innocence and begins his journey towards adolescence. Write about a time when you experienced this </a:t>
            </a:r>
            <a:r>
              <a:rPr lang="en-US" smtClean="0"/>
              <a:t>same lesson. </a:t>
            </a:r>
            <a:endParaRPr lang="en-US" dirty="0"/>
          </a:p>
        </p:txBody>
      </p:sp>
      <p:sp>
        <p:nvSpPr>
          <p:cNvPr id="3" name="Title 2"/>
          <p:cNvSpPr>
            <a:spLocks noGrp="1"/>
          </p:cNvSpPr>
          <p:nvPr>
            <p:ph type="title"/>
          </p:nvPr>
        </p:nvSpPr>
        <p:spPr/>
        <p:txBody>
          <a:bodyPr/>
          <a:lstStyle/>
          <a:p>
            <a:r>
              <a:rPr lang="en-US" dirty="0" smtClean="0"/>
              <a:t>After reading chapter 7…</a:t>
            </a:r>
            <a:endParaRPr lang="en-US" dirty="0"/>
          </a:p>
        </p:txBody>
      </p:sp>
    </p:spTree>
    <p:extLst>
      <p:ext uri="{BB962C8B-B14F-4D97-AF65-F5344CB8AC3E}">
        <p14:creationId xmlns:p14="http://schemas.microsoft.com/office/powerpoint/2010/main" val="215246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Read the poem individually annotating as you read.</a:t>
            </a:r>
          </a:p>
          <a:p>
            <a:r>
              <a:rPr lang="en-US" b="1" dirty="0" smtClean="0"/>
              <a:t>On the back of your handout, make an L1 – L2 chart remembering that CONCRETE evidence is L1 and </a:t>
            </a:r>
            <a:r>
              <a:rPr lang="en-US" b="1" smtClean="0"/>
              <a:t>your ASSOCIATIONS </a:t>
            </a:r>
            <a:r>
              <a:rPr lang="en-US" b="1" dirty="0" smtClean="0"/>
              <a:t>are L2.</a:t>
            </a:r>
          </a:p>
          <a:p>
            <a:r>
              <a:rPr lang="en-US" b="1" dirty="0" smtClean="0"/>
              <a:t>With an elbow partner, compare your results and discuss any repetition or images that lead to theme.</a:t>
            </a:r>
          </a:p>
          <a:p>
            <a:r>
              <a:rPr lang="en-US" b="1" dirty="0" smtClean="0"/>
              <a:t>Read the poem one more time.</a:t>
            </a:r>
            <a:endParaRPr lang="en-US" b="1" dirty="0"/>
          </a:p>
        </p:txBody>
      </p:sp>
      <p:sp>
        <p:nvSpPr>
          <p:cNvPr id="3" name="Title 2"/>
          <p:cNvSpPr>
            <a:spLocks noGrp="1"/>
          </p:cNvSpPr>
          <p:nvPr>
            <p:ph type="title"/>
          </p:nvPr>
        </p:nvSpPr>
        <p:spPr/>
        <p:txBody>
          <a:bodyPr/>
          <a:lstStyle/>
          <a:p>
            <a:r>
              <a:rPr lang="en-US" dirty="0" smtClean="0"/>
              <a:t>Read “On Turning Ten”</a:t>
            </a:r>
            <a:endParaRPr lang="en-US" dirty="0"/>
          </a:p>
        </p:txBody>
      </p:sp>
    </p:spTree>
    <p:extLst>
      <p:ext uri="{BB962C8B-B14F-4D97-AF65-F5344CB8AC3E}">
        <p14:creationId xmlns:p14="http://schemas.microsoft.com/office/powerpoint/2010/main" val="92010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t>In some works of literature, childhood and adolescence are portrayed as times graced by innocence and a sense of wonderment. In other works they are depicted as times of tribulation and terror. Focusing on the poem, explain how its representation of childhood or adolescence shapes the meaning of the work as a </a:t>
            </a:r>
            <a:r>
              <a:rPr lang="en-US" b="1" dirty="0" smtClean="0"/>
              <a:t>whole.</a:t>
            </a:r>
          </a:p>
          <a:p>
            <a:endParaRPr lang="en-US" b="1" dirty="0"/>
          </a:p>
          <a:p>
            <a:r>
              <a:rPr lang="en-US" b="1" dirty="0" smtClean="0"/>
              <a:t>DUE TO TURNITIN.COM OCT 30</a:t>
            </a:r>
            <a:r>
              <a:rPr lang="en-US" b="1" baseline="30000" dirty="0" smtClean="0"/>
              <a:t>TH</a:t>
            </a:r>
            <a:r>
              <a:rPr lang="en-US" b="1" dirty="0" smtClean="0"/>
              <a:t>, 11:59 PM</a:t>
            </a:r>
            <a:endParaRPr lang="en-US" b="1" dirty="0"/>
          </a:p>
        </p:txBody>
      </p:sp>
      <p:sp>
        <p:nvSpPr>
          <p:cNvPr id="3" name="Title 2"/>
          <p:cNvSpPr>
            <a:spLocks noGrp="1"/>
          </p:cNvSpPr>
          <p:nvPr>
            <p:ph type="title"/>
          </p:nvPr>
        </p:nvSpPr>
        <p:spPr/>
        <p:txBody>
          <a:bodyPr/>
          <a:lstStyle/>
          <a:p>
            <a:r>
              <a:rPr lang="en-US" dirty="0" smtClean="0"/>
              <a:t>Analysis paragraph:</a:t>
            </a:r>
            <a:endParaRPr lang="en-US" dirty="0"/>
          </a:p>
        </p:txBody>
      </p:sp>
    </p:spTree>
    <p:extLst>
      <p:ext uri="{BB962C8B-B14F-4D97-AF65-F5344CB8AC3E}">
        <p14:creationId xmlns:p14="http://schemas.microsoft.com/office/powerpoint/2010/main" val="1977067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TotalTime>
  <Words>181</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Waveform</vt:lpstr>
      <vt:lpstr>Journal Entry</vt:lpstr>
      <vt:lpstr>After reading chapter 7…</vt:lpstr>
      <vt:lpstr>Read “On Turning Ten”</vt:lpstr>
      <vt:lpstr>Analysis paragraph:</vt:lpstr>
    </vt:vector>
  </TitlesOfParts>
  <Company>CFISD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Entry</dc:title>
  <dc:creator>ROCHELLE HILL</dc:creator>
  <cp:lastModifiedBy>ROCHELLE HILL</cp:lastModifiedBy>
  <cp:revision>3</cp:revision>
  <dcterms:created xsi:type="dcterms:W3CDTF">2013-10-25T18:53:27Z</dcterms:created>
  <dcterms:modified xsi:type="dcterms:W3CDTF">2013-10-28T11:49:09Z</dcterms:modified>
</cp:coreProperties>
</file>