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84E4ED3-AC30-4962-9B5A-6D08F1BD1B7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7FBAE7B-6B46-4C5A-970B-A87C68AAA2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of REMEMBRANCE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94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 algn="l">
              <a:buAutoNum type="arabicPeriod"/>
            </a:pPr>
            <a:r>
              <a:rPr lang="en-US" dirty="0" smtClean="0"/>
              <a:t>Go to </a:t>
            </a:r>
            <a:r>
              <a:rPr lang="en-US" sz="2800" b="1" u="sng" dirty="0" smtClean="0"/>
              <a:t>ushmm.org</a:t>
            </a:r>
            <a:r>
              <a:rPr lang="en-US" sz="2800" dirty="0" smtClean="0"/>
              <a:t> </a:t>
            </a:r>
            <a:r>
              <a:rPr lang="en-US" dirty="0" smtClean="0"/>
              <a:t>(the website for the Holocaust Museum).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Click on the </a:t>
            </a:r>
            <a:r>
              <a:rPr lang="en-US" sz="2400" b="1" u="sng" dirty="0" smtClean="0"/>
              <a:t>Identification Card </a:t>
            </a:r>
            <a:r>
              <a:rPr lang="en-US" dirty="0" smtClean="0"/>
              <a:t>on the left.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Read through several of the bios of those we lost in the Holocaust.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Choose one to share with the class.</a:t>
            </a:r>
          </a:p>
          <a:p>
            <a:pPr marL="457200" indent="-457200" algn="l">
              <a:buAutoNum type="arabicPeriod"/>
            </a:pP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smtClean="0"/>
              <a:t>Create your own identification card for someone in the novel. Remember, these were real people…pleases </a:t>
            </a:r>
            <a:r>
              <a:rPr lang="en-US" smtClean="0"/>
              <a:t>be respectful.</a:t>
            </a:r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  <a:p>
            <a:pPr algn="l"/>
            <a:endParaRPr lang="en-US" dirty="0" smtClean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due Wednesday!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776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</TotalTime>
  <Words>71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BlackTie</vt:lpstr>
      <vt:lpstr>A Day of REMEMBRANCE</vt:lpstr>
      <vt:lpstr>HOMEWORK: due Wednesday!</vt:lpstr>
    </vt:vector>
  </TitlesOfParts>
  <Company>CFISD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of REMEMBRANCE</dc:title>
  <dc:creator>ROCHELLE HILL</dc:creator>
  <cp:lastModifiedBy>Amy Toliver</cp:lastModifiedBy>
  <cp:revision>1</cp:revision>
  <dcterms:created xsi:type="dcterms:W3CDTF">2014-04-25T12:35:41Z</dcterms:created>
  <dcterms:modified xsi:type="dcterms:W3CDTF">2014-04-28T22:58:31Z</dcterms:modified>
</cp:coreProperties>
</file>